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odec Pro Extra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 Light" panose="020B0604020202020204" charset="0"/>
      <p:regular r:id="rId15"/>
    </p:embeddedFont>
    <p:embeddedFont>
      <p:font typeface="Open Sauce Bold" panose="020B0604020202020204" charset="0"/>
      <p:regular r:id="rId16"/>
    </p:embeddedFont>
    <p:embeddedFont>
      <p:font typeface="Open Sauce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6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openxmlformats.org/officeDocument/2006/relationships/image" Target="../media/image22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0.svg"/><Relationship Id="rId4" Type="http://schemas.openxmlformats.org/officeDocument/2006/relationships/image" Target="../media/image12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17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4.svg"/><Relationship Id="rId3" Type="http://schemas.openxmlformats.org/officeDocument/2006/relationships/image" Target="../media/image20.jpeg"/><Relationship Id="rId7" Type="http://schemas.openxmlformats.org/officeDocument/2006/relationships/image" Target="../media/image38.svg"/><Relationship Id="rId12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12" Type="http://schemas.openxmlformats.org/officeDocument/2006/relationships/image" Target="../media/image2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28.jpeg"/><Relationship Id="rId5" Type="http://schemas.openxmlformats.org/officeDocument/2006/relationships/image" Target="../media/image27.png"/><Relationship Id="rId10" Type="http://schemas.openxmlformats.org/officeDocument/2006/relationships/image" Target="../media/image4.svg"/><Relationship Id="rId4" Type="http://schemas.openxmlformats.org/officeDocument/2006/relationships/image" Target="../media/image46.sv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60084" y="-207071"/>
            <a:ext cx="1474083" cy="11299900"/>
            <a:chOff x="0" y="0"/>
            <a:chExt cx="388236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8236" cy="2976105"/>
            </a:xfrm>
            <a:custGeom>
              <a:avLst/>
              <a:gdLst/>
              <a:ahLst/>
              <a:cxnLst/>
              <a:rect l="l" t="t" r="r" b="b"/>
              <a:pathLst>
                <a:path w="388236" h="2976105">
                  <a:moveTo>
                    <a:pt x="0" y="0"/>
                  </a:moveTo>
                  <a:lnTo>
                    <a:pt x="388236" y="0"/>
                  </a:lnTo>
                  <a:lnTo>
                    <a:pt x="388236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88236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52928" y="3206708"/>
            <a:ext cx="4512304" cy="559647"/>
            <a:chOff x="0" y="0"/>
            <a:chExt cx="1077024" cy="1335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7024" cy="133580"/>
            </a:xfrm>
            <a:custGeom>
              <a:avLst/>
              <a:gdLst/>
              <a:ahLst/>
              <a:cxnLst/>
              <a:rect l="l" t="t" r="r" b="b"/>
              <a:pathLst>
                <a:path w="1077024" h="133580">
                  <a:moveTo>
                    <a:pt x="30883" y="0"/>
                  </a:moveTo>
                  <a:lnTo>
                    <a:pt x="1046141" y="0"/>
                  </a:lnTo>
                  <a:cubicBezTo>
                    <a:pt x="1063197" y="0"/>
                    <a:pt x="1077024" y="13827"/>
                    <a:pt x="1077024" y="30883"/>
                  </a:cubicBezTo>
                  <a:lnTo>
                    <a:pt x="1077024" y="102697"/>
                  </a:lnTo>
                  <a:cubicBezTo>
                    <a:pt x="1077024" y="119753"/>
                    <a:pt x="1063197" y="133580"/>
                    <a:pt x="1046141" y="133580"/>
                  </a:cubicBezTo>
                  <a:lnTo>
                    <a:pt x="30883" y="133580"/>
                  </a:lnTo>
                  <a:cubicBezTo>
                    <a:pt x="13827" y="133580"/>
                    <a:pt x="0" y="119753"/>
                    <a:pt x="0" y="102697"/>
                  </a:cubicBezTo>
                  <a:lnTo>
                    <a:pt x="0" y="30883"/>
                  </a:lnTo>
                  <a:cubicBezTo>
                    <a:pt x="0" y="13827"/>
                    <a:pt x="13827" y="0"/>
                    <a:pt x="30883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077024" cy="152630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Fall 2024 - Presentation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4560084" y="-2667654"/>
            <a:ext cx="2699216" cy="11299900"/>
            <a:chOff x="0" y="0"/>
            <a:chExt cx="710905" cy="297610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10905" cy="2976105"/>
            </a:xfrm>
            <a:custGeom>
              <a:avLst/>
              <a:gdLst/>
              <a:ahLst/>
              <a:cxnLst/>
              <a:rect l="l" t="t" r="r" b="b"/>
              <a:pathLst>
                <a:path w="710905" h="2976105">
                  <a:moveTo>
                    <a:pt x="0" y="0"/>
                  </a:moveTo>
                  <a:lnTo>
                    <a:pt x="710905" y="0"/>
                  </a:lnTo>
                  <a:lnTo>
                    <a:pt x="710905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710905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716250" y="-3461680"/>
            <a:ext cx="3086100" cy="11299900"/>
            <a:chOff x="0" y="0"/>
            <a:chExt cx="812800" cy="297610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2429139" y="834545"/>
            <a:ext cx="1036987" cy="1041615"/>
          </a:xfrm>
          <a:custGeom>
            <a:avLst/>
            <a:gdLst/>
            <a:ahLst/>
            <a:cxnLst/>
            <a:rect l="l" t="t" r="r" b="b"/>
            <a:pathLst>
              <a:path w="926684" h="926684">
                <a:moveTo>
                  <a:pt x="0" y="0"/>
                </a:moveTo>
                <a:lnTo>
                  <a:pt x="926684" y="0"/>
                </a:lnTo>
                <a:lnTo>
                  <a:pt x="926684" y="926683"/>
                </a:lnTo>
                <a:lnTo>
                  <a:pt x="0" y="926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880807" y="7340207"/>
            <a:ext cx="8553855" cy="2517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869" lvl="1" indent="-311935" algn="l">
              <a:lnSpc>
                <a:spcPts val="4045"/>
              </a:lnSpc>
              <a:buFont typeface="Arial"/>
              <a:buChar char="•"/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Pabak Dev </a:t>
            </a:r>
          </a:p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       20220204005</a:t>
            </a:r>
          </a:p>
          <a:p>
            <a:pPr marL="623869" lvl="1" indent="-311935" algn="l">
              <a:lnSpc>
                <a:spcPts val="4045"/>
              </a:lnSpc>
              <a:buFont typeface="Arial"/>
              <a:buChar char="•"/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Rafy Bhuiyan</a:t>
            </a:r>
          </a:p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       20220204023</a:t>
            </a:r>
          </a:p>
          <a:p>
            <a:pPr algn="l">
              <a:lnSpc>
                <a:spcPts val="4045"/>
              </a:lnSpc>
            </a:pPr>
            <a:endParaRPr lang="en-US" sz="2889" spc="144">
              <a:solidFill>
                <a:srgbClr val="1C5739"/>
              </a:solidFill>
              <a:latin typeface="Open Sauce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880807" y="4143002"/>
            <a:ext cx="10756200" cy="32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</a:rPr>
              <a:t>PROJECT  PROPOSAL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43050" y="2140645"/>
            <a:ext cx="295275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55"/>
              </a:lnSpc>
            </a:pPr>
            <a:r>
              <a:rPr lang="en-US" sz="3200" spc="123" dirty="0" err="1">
                <a:solidFill>
                  <a:srgbClr val="1C5739"/>
                </a:solidFill>
                <a:latin typeface="Open Sauce"/>
              </a:rPr>
              <a:t>SnapJam</a:t>
            </a:r>
            <a:endParaRPr lang="en-US" sz="3200" spc="123" dirty="0">
              <a:solidFill>
                <a:srgbClr val="1C5739"/>
              </a:solidFill>
              <a:latin typeface="Open Sauce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514886" y="3094246"/>
            <a:ext cx="4765643" cy="4765643"/>
          </a:xfrm>
          <a:custGeom>
            <a:avLst/>
            <a:gdLst/>
            <a:ahLst/>
            <a:cxnLst/>
            <a:rect l="l" t="t" r="r" b="b"/>
            <a:pathLst>
              <a:path w="4765643" h="4765643">
                <a:moveTo>
                  <a:pt x="0" y="0"/>
                </a:moveTo>
                <a:lnTo>
                  <a:pt x="4765643" y="0"/>
                </a:lnTo>
                <a:lnTo>
                  <a:pt x="4765643" y="4765643"/>
                </a:lnTo>
                <a:lnTo>
                  <a:pt x="0" y="4765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4203323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4260" y="537489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654176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779321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400737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Overview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54692" y="436607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About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54692" y="5537099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Checkpoints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54692" y="6703968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Future goals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00737" y="7955415"/>
            <a:ext cx="6076629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 smtClean="0">
                <a:solidFill>
                  <a:srgbClr val="231F20"/>
                </a:solidFill>
                <a:latin typeface="Open Sauce"/>
              </a:rPr>
              <a:t>Our </a:t>
            </a:r>
            <a:r>
              <a:rPr lang="en-US" sz="2524" spc="247" dirty="0">
                <a:solidFill>
                  <a:srgbClr val="231F20"/>
                </a:solidFill>
                <a:latin typeface="Open Sauce"/>
              </a:rPr>
              <a:t>Team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61103" y="1342561"/>
            <a:ext cx="1164616" cy="1910409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601480" y="1995347"/>
            <a:ext cx="325815" cy="605415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907654" y="1519911"/>
            <a:ext cx="5916664" cy="1537801"/>
            <a:chOff x="0" y="0"/>
            <a:chExt cx="7374240" cy="1916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914512" y="3230440"/>
            <a:ext cx="1165193" cy="1910409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601958" y="3883226"/>
            <a:ext cx="325815" cy="605415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5670275" y="3407790"/>
            <a:ext cx="5918974" cy="1537801"/>
            <a:chOff x="0" y="0"/>
            <a:chExt cx="7377120" cy="19166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22" name="Freeform 22"/>
          <p:cNvSpPr/>
          <p:nvPr/>
        </p:nvSpPr>
        <p:spPr>
          <a:xfrm>
            <a:off x="8747792" y="1741356"/>
            <a:ext cx="847584" cy="1009028"/>
          </a:xfrm>
          <a:custGeom>
            <a:avLst/>
            <a:gdLst/>
            <a:ahLst/>
            <a:cxnLst/>
            <a:rect l="l" t="t" r="r" b="b"/>
            <a:pathLst>
              <a:path w="847584" h="1009028">
                <a:moveTo>
                  <a:pt x="0" y="0"/>
                </a:moveTo>
                <a:lnTo>
                  <a:pt x="847584" y="0"/>
                </a:lnTo>
                <a:lnTo>
                  <a:pt x="847584" y="1009028"/>
                </a:lnTo>
                <a:lnTo>
                  <a:pt x="0" y="10090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7309182" y="5460012"/>
            <a:ext cx="1164616" cy="1910409"/>
            <a:chOff x="0" y="0"/>
            <a:chExt cx="1451520" cy="2381040"/>
          </a:xfrm>
        </p:grpSpPr>
        <p:sp>
          <p:nvSpPr>
            <p:cNvPr id="24" name="Freeform 24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449560" y="6112798"/>
            <a:ext cx="325815" cy="605415"/>
            <a:chOff x="0" y="0"/>
            <a:chExt cx="406080" cy="754560"/>
          </a:xfrm>
        </p:grpSpPr>
        <p:sp>
          <p:nvSpPr>
            <p:cNvPr id="26" name="Freeform 26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7755734" y="5637362"/>
            <a:ext cx="5916664" cy="1537801"/>
            <a:chOff x="0" y="0"/>
            <a:chExt cx="7374240" cy="19166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431151" cy="1963166"/>
            </a:xfrm>
            <a:custGeom>
              <a:avLst/>
              <a:gdLst/>
              <a:ahLst/>
              <a:cxnLst/>
              <a:rect l="l" t="t" r="r" b="b"/>
              <a:pathLst>
                <a:path w="7431151" h="1963166">
                  <a:moveTo>
                    <a:pt x="6464935" y="0"/>
                  </a:moveTo>
                  <a:lnTo>
                    <a:pt x="0" y="0"/>
                  </a:lnTo>
                  <a:lnTo>
                    <a:pt x="837819" y="837565"/>
                  </a:lnTo>
                  <a:cubicBezTo>
                    <a:pt x="877316" y="877062"/>
                    <a:pt x="897636" y="929386"/>
                    <a:pt x="897636" y="981583"/>
                  </a:cubicBezTo>
                  <a:cubicBezTo>
                    <a:pt x="897636" y="1033780"/>
                    <a:pt x="877951" y="1085596"/>
                    <a:pt x="837819" y="1125601"/>
                  </a:cubicBezTo>
                  <a:lnTo>
                    <a:pt x="635" y="1963166"/>
                  </a:lnTo>
                  <a:lnTo>
                    <a:pt x="6464427" y="1963166"/>
                  </a:lnTo>
                  <a:lnTo>
                    <a:pt x="7431151" y="981583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762591" y="7347891"/>
            <a:ext cx="1165193" cy="1910409"/>
            <a:chOff x="0" y="0"/>
            <a:chExt cx="1452240" cy="2381040"/>
          </a:xfrm>
        </p:grpSpPr>
        <p:sp>
          <p:nvSpPr>
            <p:cNvPr id="30" name="Freeform 30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1450038" y="8000677"/>
            <a:ext cx="325815" cy="605415"/>
            <a:chOff x="0" y="0"/>
            <a:chExt cx="406080" cy="754560"/>
          </a:xfrm>
        </p:grpSpPr>
        <p:sp>
          <p:nvSpPr>
            <p:cNvPr id="32" name="Freeform 32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5518354" y="7525241"/>
            <a:ext cx="5918974" cy="1537801"/>
            <a:chOff x="0" y="0"/>
            <a:chExt cx="7377120" cy="19166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434580" cy="1963166"/>
            </a:xfrm>
            <a:custGeom>
              <a:avLst/>
              <a:gdLst/>
              <a:ahLst/>
              <a:cxnLst/>
              <a:rect l="l" t="t" r="r" b="b"/>
              <a:pathLst>
                <a:path w="7434580" h="1963166">
                  <a:moveTo>
                    <a:pt x="967105" y="1963166"/>
                  </a:moveTo>
                  <a:lnTo>
                    <a:pt x="7434580" y="1963166"/>
                  </a:lnTo>
                  <a:lnTo>
                    <a:pt x="6596380" y="1125601"/>
                  </a:lnTo>
                  <a:cubicBezTo>
                    <a:pt x="6556883" y="1086104"/>
                    <a:pt x="6536563" y="1033780"/>
                    <a:pt x="6536563" y="981583"/>
                  </a:cubicBezTo>
                  <a:cubicBezTo>
                    <a:pt x="6536563" y="929386"/>
                    <a:pt x="6556375" y="877570"/>
                    <a:pt x="6596380" y="837565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980948"/>
                  </a:lnTo>
                  <a:lnTo>
                    <a:pt x="967105" y="1963039"/>
                  </a:ln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35" name="Freeform 35"/>
          <p:cNvSpPr/>
          <p:nvPr/>
        </p:nvSpPr>
        <p:spPr>
          <a:xfrm>
            <a:off x="9835982" y="7870488"/>
            <a:ext cx="877197" cy="877197"/>
          </a:xfrm>
          <a:custGeom>
            <a:avLst/>
            <a:gdLst/>
            <a:ahLst/>
            <a:cxnLst/>
            <a:rect l="l" t="t" r="r" b="b"/>
            <a:pathLst>
              <a:path w="877197" h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9736248" y="3540259"/>
            <a:ext cx="1068135" cy="1091960"/>
          </a:xfrm>
          <a:custGeom>
            <a:avLst/>
            <a:gdLst/>
            <a:ahLst/>
            <a:cxnLst/>
            <a:rect l="l" t="t" r="r" b="b"/>
            <a:pathLst>
              <a:path w="1068135" h="1091960">
                <a:moveTo>
                  <a:pt x="0" y="0"/>
                </a:moveTo>
                <a:lnTo>
                  <a:pt x="1068135" y="0"/>
                </a:lnTo>
                <a:lnTo>
                  <a:pt x="1068135" y="1091960"/>
                </a:lnTo>
                <a:lnTo>
                  <a:pt x="0" y="10919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8648815" y="5972394"/>
            <a:ext cx="1087433" cy="937170"/>
          </a:xfrm>
          <a:custGeom>
            <a:avLst/>
            <a:gdLst/>
            <a:ahLst/>
            <a:cxnLst/>
            <a:rect l="l" t="t" r="r" b="b"/>
            <a:pathLst>
              <a:path w="1087433" h="937170">
                <a:moveTo>
                  <a:pt x="0" y="0"/>
                </a:moveTo>
                <a:lnTo>
                  <a:pt x="1087433" y="0"/>
                </a:lnTo>
                <a:lnTo>
                  <a:pt x="1087433" y="937170"/>
                </a:lnTo>
                <a:lnTo>
                  <a:pt x="0" y="9371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095769" y="828675"/>
            <a:ext cx="5605439" cy="1101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06"/>
              </a:lnSpc>
              <a:spcBef>
                <a:spcPct val="0"/>
              </a:spcBef>
            </a:pPr>
            <a:r>
              <a:rPr lang="en-US" sz="5946" spc="582">
                <a:solidFill>
                  <a:srgbClr val="FFFFFF"/>
                </a:solidFill>
                <a:latin typeface="Codec Pro ExtraBold"/>
              </a:rPr>
              <a:t>Overview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041885" y="1843404"/>
            <a:ext cx="2037820" cy="691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62"/>
              </a:lnSpc>
              <a:spcBef>
                <a:spcPct val="0"/>
              </a:spcBef>
            </a:pPr>
            <a:r>
              <a:rPr lang="en-US" sz="4103" spc="402">
                <a:solidFill>
                  <a:srgbClr val="FFFFFF"/>
                </a:solidFill>
                <a:latin typeface="Open Sauce"/>
              </a:rPr>
              <a:t>Share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363363" y="1852472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01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079705" y="3714588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02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005507" y="5950474"/>
            <a:ext cx="4053729" cy="736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9"/>
              </a:lnSpc>
              <a:spcBef>
                <a:spcPct val="0"/>
              </a:spcBef>
            </a:pPr>
            <a:r>
              <a:rPr lang="en-US" sz="4412" spc="432">
                <a:solidFill>
                  <a:srgbClr val="FFFFFF"/>
                </a:solidFill>
                <a:latin typeface="Open Sauce"/>
              </a:rPr>
              <a:t>Chat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211443" y="5969923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927784" y="7832039"/>
            <a:ext cx="979531" cy="799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>
                <a:solidFill>
                  <a:srgbClr val="231F20"/>
                </a:solidFill>
                <a:latin typeface="Codec Pro ExtraBold"/>
              </a:rPr>
              <a:t>04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677280" y="3758453"/>
            <a:ext cx="3593036" cy="720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56"/>
              </a:lnSpc>
              <a:spcBef>
                <a:spcPct val="0"/>
              </a:spcBef>
            </a:pPr>
            <a:r>
              <a:rPr lang="en-US" sz="4316" spc="422">
                <a:solidFill>
                  <a:srgbClr val="FFFFFF"/>
                </a:solidFill>
                <a:latin typeface="Open Sauce"/>
              </a:rPr>
              <a:t>Connect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6253900" y="7808571"/>
            <a:ext cx="3636065" cy="76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0"/>
              </a:lnSpc>
              <a:spcBef>
                <a:spcPct val="0"/>
              </a:spcBef>
            </a:pPr>
            <a:r>
              <a:rPr lang="en-US" sz="4558" spc="446">
                <a:solidFill>
                  <a:srgbClr val="FFFFFF"/>
                </a:solidFill>
                <a:latin typeface="Open Sauce"/>
              </a:rPr>
              <a:t>Express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113972" y="1984849"/>
            <a:ext cx="3934942" cy="896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55"/>
              </a:lnSpc>
              <a:spcBef>
                <a:spcPct val="0"/>
              </a:spcBef>
            </a:pPr>
            <a:r>
              <a:rPr lang="en-US" sz="1779" spc="174">
                <a:solidFill>
                  <a:srgbClr val="FFFFFF"/>
                </a:solidFill>
                <a:latin typeface="Open Sauce"/>
              </a:rPr>
              <a:t>SnapJam a social media platform to share your pictures and thoughts online.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82924" cy="106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596044" y="4621028"/>
            <a:ext cx="47625" cy="4637272"/>
            <a:chOff x="0" y="0"/>
            <a:chExt cx="12543" cy="12213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44331" y="4621028"/>
            <a:ext cx="47625" cy="4637272"/>
            <a:chOff x="0" y="0"/>
            <a:chExt cx="12543" cy="122133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solidFill>
              <a:srgbClr val="00924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394498" y="4808491"/>
            <a:ext cx="1401692" cy="1401692"/>
          </a:xfrm>
          <a:custGeom>
            <a:avLst/>
            <a:gdLst/>
            <a:ahLst/>
            <a:cxnLst/>
            <a:rect l="l" t="t" r="r" b="b"/>
            <a:pathLst>
              <a:path w="1401692" h="1401692">
                <a:moveTo>
                  <a:pt x="0" y="0"/>
                </a:moveTo>
                <a:lnTo>
                  <a:pt x="1401692" y="0"/>
                </a:lnTo>
                <a:lnTo>
                  <a:pt x="1401692" y="1401692"/>
                </a:lnTo>
                <a:lnTo>
                  <a:pt x="0" y="1401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481432" y="4731681"/>
            <a:ext cx="1690557" cy="1555312"/>
          </a:xfrm>
          <a:custGeom>
            <a:avLst/>
            <a:gdLst/>
            <a:ahLst/>
            <a:cxnLst/>
            <a:rect l="l" t="t" r="r" b="b"/>
            <a:pathLst>
              <a:path w="1690557" h="1555312">
                <a:moveTo>
                  <a:pt x="0" y="0"/>
                </a:moveTo>
                <a:lnTo>
                  <a:pt x="1690557" y="0"/>
                </a:lnTo>
                <a:lnTo>
                  <a:pt x="1690557" y="1555312"/>
                </a:lnTo>
                <a:lnTo>
                  <a:pt x="0" y="1555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572591" y="4884676"/>
            <a:ext cx="3240129" cy="1325507"/>
          </a:xfrm>
          <a:custGeom>
            <a:avLst/>
            <a:gdLst/>
            <a:ahLst/>
            <a:cxnLst/>
            <a:rect l="l" t="t" r="r" b="b"/>
            <a:pathLst>
              <a:path w="3240129" h="1325507">
                <a:moveTo>
                  <a:pt x="0" y="0"/>
                </a:moveTo>
                <a:lnTo>
                  <a:pt x="3240129" y="0"/>
                </a:lnTo>
                <a:lnTo>
                  <a:pt x="3240129" y="1325507"/>
                </a:lnTo>
                <a:lnTo>
                  <a:pt x="0" y="13255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531646" y="1117728"/>
            <a:ext cx="13224708" cy="154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</a:rPr>
              <a:t>ABOUT / 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55134" y="2826020"/>
            <a:ext cx="8357414" cy="85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461"/>
              </a:lnSpc>
              <a:spcBef>
                <a:spcPct val="0"/>
              </a:spcBef>
            </a:pPr>
            <a:r>
              <a:rPr lang="en-US" sz="2508" spc="245">
                <a:solidFill>
                  <a:srgbClr val="FFFFFF"/>
                </a:solidFill>
                <a:latin typeface="Open Sauce"/>
              </a:rPr>
              <a:t>SnapJam is a social media platform, which prioritizes simplicity above all.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60394" y="6264509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Chatting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9028" y="6264509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Profile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826340" y="6373854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Timeline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61344" y="7367151"/>
            <a:ext cx="4468000" cy="155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Profile is a media face for each and every users. They can post in their timeline and customize their timeline with posts they share.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10000" y="7367151"/>
            <a:ext cx="4468000" cy="155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Users can communicate with each other in the chat section. This chats are the media of private contact between the two users.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958656" y="7367151"/>
            <a:ext cx="4468000" cy="1243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A common page where all the shared posts from all the users connected with each other will be seen all together.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91275" y="2179745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638092" y="1512782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0928304" y="4033124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871949" y="3363782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9190711" y="5888883"/>
            <a:ext cx="4489509" cy="1594842"/>
            <a:chOff x="0" y="0"/>
            <a:chExt cx="4075920" cy="14479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075811" cy="1447927"/>
            </a:xfrm>
            <a:custGeom>
              <a:avLst/>
              <a:gdLst/>
              <a:ahLst/>
              <a:cxnLst/>
              <a:rect l="l" t="t" r="r" b="b"/>
              <a:pathLst>
                <a:path w="4075811" h="1447927">
                  <a:moveTo>
                    <a:pt x="33515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351530" y="1447927"/>
                    <a:pt x="3351530" y="1447927"/>
                    <a:pt x="3351530" y="1447927"/>
                  </a:cubicBezTo>
                  <a:cubicBezTo>
                    <a:pt x="3750564" y="1447927"/>
                    <a:pt x="4075811" y="1122807"/>
                    <a:pt x="4075811" y="724027"/>
                  </a:cubicBezTo>
                  <a:cubicBezTo>
                    <a:pt x="4075811" y="325247"/>
                    <a:pt x="3750564" y="0"/>
                    <a:pt x="335153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001122" y="5217162"/>
            <a:ext cx="2264184" cy="2264184"/>
            <a:chOff x="0" y="0"/>
            <a:chExt cx="2055600" cy="20556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353193" y="7739090"/>
            <a:ext cx="4487922" cy="1594049"/>
            <a:chOff x="0" y="0"/>
            <a:chExt cx="4074480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074414" cy="1447165"/>
            </a:xfrm>
            <a:custGeom>
              <a:avLst/>
              <a:gdLst/>
              <a:ahLst/>
              <a:cxnLst/>
              <a:rect l="l" t="t" r="r" b="b"/>
              <a:pathLst>
                <a:path w="4074414" h="1447165">
                  <a:moveTo>
                    <a:pt x="33503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50387" y="1447165"/>
                    <a:pt x="3350387" y="1447165"/>
                    <a:pt x="3350387" y="1447165"/>
                  </a:cubicBezTo>
                  <a:cubicBezTo>
                    <a:pt x="3749294" y="1447165"/>
                    <a:pt x="4074414" y="1122172"/>
                    <a:pt x="4074414" y="723519"/>
                  </a:cubicBezTo>
                  <a:cubicBezTo>
                    <a:pt x="4074414" y="324866"/>
                    <a:pt x="3749294" y="0"/>
                    <a:pt x="335038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6238151" y="7067369"/>
            <a:ext cx="2263391" cy="2265770"/>
            <a:chOff x="0" y="0"/>
            <a:chExt cx="2054880" cy="2057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27" name="Freeform 27"/>
          <p:cNvSpPr/>
          <p:nvPr/>
        </p:nvSpPr>
        <p:spPr>
          <a:xfrm>
            <a:off x="12485593" y="2204304"/>
            <a:ext cx="799426" cy="880347"/>
          </a:xfrm>
          <a:custGeom>
            <a:avLst/>
            <a:gdLst/>
            <a:ahLst/>
            <a:cxnLst/>
            <a:rect l="l" t="t" r="r" b="b"/>
            <a:pathLst>
              <a:path w="799426" h="880347">
                <a:moveTo>
                  <a:pt x="0" y="0"/>
                </a:moveTo>
                <a:lnTo>
                  <a:pt x="799426" y="0"/>
                </a:lnTo>
                <a:lnTo>
                  <a:pt x="799426" y="880347"/>
                </a:lnTo>
                <a:lnTo>
                  <a:pt x="0" y="880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7007481" y="7667300"/>
            <a:ext cx="724731" cy="1065909"/>
          </a:xfrm>
          <a:custGeom>
            <a:avLst/>
            <a:gdLst/>
            <a:ahLst/>
            <a:cxnLst/>
            <a:rect l="l" t="t" r="r" b="b"/>
            <a:pathLst>
              <a:path w="724731" h="1065909">
                <a:moveTo>
                  <a:pt x="0" y="0"/>
                </a:moveTo>
                <a:lnTo>
                  <a:pt x="724731" y="0"/>
                </a:lnTo>
                <a:lnTo>
                  <a:pt x="724731" y="1065908"/>
                </a:lnTo>
                <a:lnTo>
                  <a:pt x="0" y="10659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0505194" y="4033124"/>
            <a:ext cx="1000866" cy="988796"/>
          </a:xfrm>
          <a:custGeom>
            <a:avLst/>
            <a:gdLst/>
            <a:ahLst/>
            <a:cxnLst/>
            <a:rect l="l" t="t" r="r" b="b"/>
            <a:pathLst>
              <a:path w="1000866" h="988796">
                <a:moveTo>
                  <a:pt x="0" y="0"/>
                </a:moveTo>
                <a:lnTo>
                  <a:pt x="1000866" y="0"/>
                </a:lnTo>
                <a:lnTo>
                  <a:pt x="1000866" y="988796"/>
                </a:lnTo>
                <a:lnTo>
                  <a:pt x="0" y="988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580822" y="5735231"/>
            <a:ext cx="1104785" cy="1228045"/>
          </a:xfrm>
          <a:custGeom>
            <a:avLst/>
            <a:gdLst/>
            <a:ahLst/>
            <a:cxnLst/>
            <a:rect l="l" t="t" r="r" b="b"/>
            <a:pathLst>
              <a:path w="1104785" h="1228045">
                <a:moveTo>
                  <a:pt x="0" y="0"/>
                </a:moveTo>
                <a:lnTo>
                  <a:pt x="1104785" y="0"/>
                </a:lnTo>
                <a:lnTo>
                  <a:pt x="1104785" y="1228045"/>
                </a:lnTo>
                <a:lnTo>
                  <a:pt x="0" y="122804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745932" y="7987856"/>
            <a:ext cx="2732632" cy="39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1"/>
              </a:lnSpc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Checkpoint 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505194" y="6166027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Checkpoint 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77430" y="4323617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Checkpoint 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052289" y="2476104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spc="229">
                <a:solidFill>
                  <a:srgbClr val="231F20"/>
                </a:solidFill>
                <a:latin typeface="Open Sauce Bold"/>
              </a:rPr>
              <a:t>Submission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38947" y="5859960"/>
            <a:ext cx="6460915" cy="99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6692" spc="234">
                <a:solidFill>
                  <a:srgbClr val="040506"/>
                </a:solidFill>
                <a:latin typeface="Codec Pro ExtraBold"/>
              </a:rPr>
              <a:t>CHECKPOINTS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45932" y="8431212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Login and authentication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05194" y="6587543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Posting and timelines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377430" y="4649273"/>
            <a:ext cx="2961949" cy="615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Chatting and customization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052289" y="2857434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5"/>
              </a:lnSpc>
            </a:pPr>
            <a:r>
              <a:rPr lang="en-US" sz="1844" spc="180">
                <a:solidFill>
                  <a:srgbClr val="231F20"/>
                </a:solidFill>
                <a:latin typeface="Open Sauce"/>
              </a:rPr>
              <a:t>Bugfixing and more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35419" y="3691729"/>
            <a:ext cx="9322085" cy="5982617"/>
          </a:xfrm>
          <a:custGeom>
            <a:avLst/>
            <a:gdLst/>
            <a:ahLst/>
            <a:cxnLst/>
            <a:rect l="l" t="t" r="r" b="b"/>
            <a:pathLst>
              <a:path w="9322085" h="5982617">
                <a:moveTo>
                  <a:pt x="0" y="0"/>
                </a:moveTo>
                <a:lnTo>
                  <a:pt x="9322085" y="0"/>
                </a:lnTo>
                <a:lnTo>
                  <a:pt x="9322085" y="5982618"/>
                </a:lnTo>
                <a:lnTo>
                  <a:pt x="0" y="5982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5631" t="-34905" b="-57927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21" name="Freeform 21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903977" y="1596132"/>
            <a:ext cx="4290470" cy="1611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040506"/>
                </a:solidFill>
                <a:latin typeface="Codec Pro ExtraBold"/>
              </a:rPr>
              <a:t>Future goals</a:t>
            </a:r>
          </a:p>
        </p:txBody>
      </p:sp>
      <p:sp>
        <p:nvSpPr>
          <p:cNvPr id="25" name="Freeform 25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903977" y="3481771"/>
            <a:ext cx="454071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</a:pPr>
            <a:r>
              <a:rPr lang="en-US" sz="2208" spc="216" dirty="0">
                <a:solidFill>
                  <a:srgbClr val="231F20"/>
                </a:solidFill>
                <a:latin typeface="Open Sauce"/>
              </a:rPr>
              <a:t>we have plans to add some new features like voice chat, story sharing, video sharing, game section and a independent marketplace.</a:t>
            </a:r>
          </a:p>
          <a:p>
            <a:pPr algn="l">
              <a:lnSpc>
                <a:spcPts val="3047"/>
              </a:lnSpc>
            </a:pPr>
            <a:endParaRPr lang="en-US" sz="2208" spc="216" dirty="0">
              <a:solidFill>
                <a:srgbClr val="231F20"/>
              </a:solidFill>
              <a:latin typeface="Open Sauce"/>
            </a:endParaRPr>
          </a:p>
          <a:p>
            <a:pPr marL="0" lvl="0" indent="0" algn="l">
              <a:lnSpc>
                <a:spcPts val="3047"/>
              </a:lnSpc>
              <a:spcBef>
                <a:spcPct val="0"/>
              </a:spcBef>
            </a:pPr>
            <a:r>
              <a:rPr lang="en-US" sz="2208" spc="216" dirty="0">
                <a:solidFill>
                  <a:srgbClr val="231F20"/>
                </a:solidFill>
                <a:latin typeface="Open Sauce"/>
              </a:rPr>
              <a:t>We have </a:t>
            </a:r>
            <a:r>
              <a:rPr lang="en-US" sz="2208" spc="216" dirty="0" smtClean="0">
                <a:solidFill>
                  <a:srgbClr val="231F20"/>
                </a:solidFill>
                <a:latin typeface="Open Sauce"/>
              </a:rPr>
              <a:t>also plans </a:t>
            </a:r>
            <a:r>
              <a:rPr lang="en-US" sz="2208" spc="216" dirty="0">
                <a:solidFill>
                  <a:srgbClr val="231F20"/>
                </a:solidFill>
                <a:latin typeface="Open Sauce"/>
              </a:rPr>
              <a:t>to bring </a:t>
            </a:r>
            <a:r>
              <a:rPr lang="en-US" sz="2208" spc="216" dirty="0" smtClean="0">
                <a:solidFill>
                  <a:srgbClr val="231F20"/>
                </a:solidFill>
                <a:latin typeface="Open Sauce"/>
              </a:rPr>
              <a:t>new security and feature updates </a:t>
            </a:r>
            <a:r>
              <a:rPr lang="en-US" sz="2208" spc="216" dirty="0">
                <a:solidFill>
                  <a:srgbClr val="231F20"/>
                </a:solidFill>
                <a:latin typeface="Open Sauce"/>
              </a:rPr>
              <a:t>and bug fixes.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064913" y="4445291"/>
            <a:ext cx="5886306" cy="3739712"/>
          </a:xfrm>
          <a:custGeom>
            <a:avLst/>
            <a:gdLst/>
            <a:ahLst/>
            <a:cxnLst/>
            <a:rect l="l" t="t" r="r" b="b"/>
            <a:pathLst>
              <a:path w="5886306" h="3739712">
                <a:moveTo>
                  <a:pt x="0" y="0"/>
                </a:moveTo>
                <a:lnTo>
                  <a:pt x="5886306" y="0"/>
                </a:lnTo>
                <a:lnTo>
                  <a:pt x="5886306" y="3739712"/>
                </a:lnTo>
                <a:lnTo>
                  <a:pt x="0" y="37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8338025" y="4445291"/>
            <a:ext cx="5886306" cy="3739712"/>
          </a:xfrm>
          <a:custGeom>
            <a:avLst/>
            <a:gdLst/>
            <a:ahLst/>
            <a:cxnLst/>
            <a:rect l="l" t="t" r="r" b="b"/>
            <a:pathLst>
              <a:path w="5886306" h="3739712">
                <a:moveTo>
                  <a:pt x="0" y="0"/>
                </a:moveTo>
                <a:lnTo>
                  <a:pt x="5886306" y="0"/>
                </a:lnTo>
                <a:lnTo>
                  <a:pt x="5886306" y="3739712"/>
                </a:lnTo>
                <a:lnTo>
                  <a:pt x="0" y="3739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586068" y="-1808676"/>
            <a:ext cx="3172137" cy="4114800"/>
          </a:xfrm>
          <a:custGeom>
            <a:avLst/>
            <a:gdLst/>
            <a:ahLst/>
            <a:cxnLst/>
            <a:rect l="l" t="t" r="r" b="b"/>
            <a:pathLst>
              <a:path w="3172137" h="4114800">
                <a:moveTo>
                  <a:pt x="0" y="0"/>
                </a:moveTo>
                <a:lnTo>
                  <a:pt x="3172136" y="0"/>
                </a:lnTo>
                <a:lnTo>
                  <a:pt x="3172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874585" y="9258300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384715" y="-413585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634111" y="3759259"/>
            <a:ext cx="2747910" cy="2768483"/>
          </a:xfrm>
          <a:custGeom>
            <a:avLst/>
            <a:gdLst/>
            <a:ahLst/>
            <a:cxnLst/>
            <a:rect l="l" t="t" r="r" b="b"/>
            <a:pathLst>
              <a:path w="2747910" h="2768483">
                <a:moveTo>
                  <a:pt x="0" y="0"/>
                </a:moveTo>
                <a:lnTo>
                  <a:pt x="2747910" y="0"/>
                </a:lnTo>
                <a:lnTo>
                  <a:pt x="2747910" y="2768482"/>
                </a:lnTo>
                <a:lnTo>
                  <a:pt x="0" y="27684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832621" y="3664207"/>
            <a:ext cx="2921603" cy="2958585"/>
          </a:xfrm>
          <a:custGeom>
            <a:avLst/>
            <a:gdLst/>
            <a:ahLst/>
            <a:cxnLst/>
            <a:rect l="l" t="t" r="r" b="b"/>
            <a:pathLst>
              <a:path w="2921603" h="2958585">
                <a:moveTo>
                  <a:pt x="0" y="0"/>
                </a:moveTo>
                <a:lnTo>
                  <a:pt x="2921603" y="0"/>
                </a:lnTo>
                <a:lnTo>
                  <a:pt x="2921603" y="2958586"/>
                </a:lnTo>
                <a:lnTo>
                  <a:pt x="0" y="29585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563861" y="7421816"/>
            <a:ext cx="2302097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Open Sauce"/>
              </a:rPr>
              <a:t>Manager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19091" y="6807453"/>
            <a:ext cx="2742323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Rafy Bhuiyan</a:t>
            </a:r>
          </a:p>
          <a:p>
            <a:pPr algn="l">
              <a:lnSpc>
                <a:spcPts val="3286"/>
              </a:lnSpc>
            </a:pPr>
            <a:endParaRPr lang="en-US" sz="2738" spc="136">
              <a:solidFill>
                <a:srgbClr val="FFFBFB"/>
              </a:solidFill>
              <a:latin typeface="Open Sauce"/>
            </a:endParaRPr>
          </a:p>
          <a:p>
            <a:pPr algn="l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20220204023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7830" y="6807453"/>
            <a:ext cx="2731184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Pabak Dev</a:t>
            </a:r>
          </a:p>
          <a:p>
            <a:pPr algn="ctr">
              <a:lnSpc>
                <a:spcPts val="3286"/>
              </a:lnSpc>
            </a:pPr>
            <a:endParaRPr lang="en-US" sz="2738" spc="136">
              <a:solidFill>
                <a:srgbClr val="FFFBFB"/>
              </a:solidFill>
              <a:latin typeface="Open Sauce"/>
            </a:endParaRPr>
          </a:p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Open Sauce"/>
              </a:rPr>
              <a:t>20220204005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80502" y="1698223"/>
            <a:ext cx="7845600" cy="872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62"/>
              </a:lnSpc>
              <a:spcBef>
                <a:spcPct val="0"/>
              </a:spcBef>
            </a:pPr>
            <a:r>
              <a:rPr lang="en-US" sz="5921" spc="207">
                <a:solidFill>
                  <a:srgbClr val="FFFFFF"/>
                </a:solidFill>
                <a:latin typeface="Codec Pro ExtraBold"/>
              </a:rPr>
              <a:t>Our Team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78401" y="3719163"/>
            <a:ext cx="7713513" cy="2982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87"/>
              </a:lnSpc>
            </a:pPr>
            <a:r>
              <a:rPr lang="en-US" sz="11599" spc="125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grpSp>
        <p:nvGrpSpPr>
          <p:cNvPr id="4" name="Group 4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773821">
            <a:off x="17031497" y="2776832"/>
            <a:ext cx="313833" cy="8482349"/>
            <a:chOff x="0" y="0"/>
            <a:chExt cx="82656" cy="22340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773821">
            <a:off x="17183897" y="2929232"/>
            <a:ext cx="313833" cy="8482349"/>
            <a:chOff x="0" y="0"/>
            <a:chExt cx="82656" cy="22340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773821">
            <a:off x="17336297" y="3081632"/>
            <a:ext cx="313833" cy="8482349"/>
            <a:chOff x="0" y="0"/>
            <a:chExt cx="82656" cy="22340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773821">
            <a:off x="17488697" y="3234032"/>
            <a:ext cx="313833" cy="8482349"/>
            <a:chOff x="0" y="0"/>
            <a:chExt cx="82656" cy="223403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773821">
            <a:off x="17641097" y="3386432"/>
            <a:ext cx="313833" cy="8482349"/>
            <a:chOff x="0" y="0"/>
            <a:chExt cx="82656" cy="223403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773821">
            <a:off x="17793497" y="3538832"/>
            <a:ext cx="313833" cy="8482349"/>
            <a:chOff x="0" y="0"/>
            <a:chExt cx="82656" cy="223403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773821">
            <a:off x="17945897" y="3691232"/>
            <a:ext cx="313833" cy="8482349"/>
            <a:chOff x="0" y="0"/>
            <a:chExt cx="82656" cy="223403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773821">
            <a:off x="18098297" y="3843632"/>
            <a:ext cx="313833" cy="8482349"/>
            <a:chOff x="0" y="0"/>
            <a:chExt cx="82656" cy="223403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773821">
            <a:off x="18250697" y="3996032"/>
            <a:ext cx="313833" cy="8482349"/>
            <a:chOff x="0" y="0"/>
            <a:chExt cx="82656" cy="223403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773821">
            <a:off x="18403097" y="4148432"/>
            <a:ext cx="313833" cy="8482349"/>
            <a:chOff x="0" y="0"/>
            <a:chExt cx="82656" cy="223403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-284621" y="9409176"/>
            <a:ext cx="7315200" cy="1755648"/>
          </a:xfrm>
          <a:custGeom>
            <a:avLst/>
            <a:gdLst/>
            <a:ahLst/>
            <a:cxnLst/>
            <a:rect l="l" t="t" r="r" b="b"/>
            <a:pathLst>
              <a:path w="7315200" h="1755648">
                <a:moveTo>
                  <a:pt x="0" y="0"/>
                </a:moveTo>
                <a:lnTo>
                  <a:pt x="7315200" y="0"/>
                </a:lnTo>
                <a:lnTo>
                  <a:pt x="7315200" y="1755648"/>
                </a:lnTo>
                <a:lnTo>
                  <a:pt x="0" y="1755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5777558" y="8916769"/>
            <a:ext cx="7315200" cy="1755648"/>
          </a:xfrm>
          <a:custGeom>
            <a:avLst/>
            <a:gdLst/>
            <a:ahLst/>
            <a:cxnLst/>
            <a:rect l="l" t="t" r="r" b="b"/>
            <a:pathLst>
              <a:path w="7315200" h="1755648">
                <a:moveTo>
                  <a:pt x="0" y="0"/>
                </a:moveTo>
                <a:lnTo>
                  <a:pt x="7315200" y="0"/>
                </a:lnTo>
                <a:lnTo>
                  <a:pt x="7315200" y="1755648"/>
                </a:lnTo>
                <a:lnTo>
                  <a:pt x="0" y="1755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2431227" y="9258300"/>
            <a:ext cx="7315200" cy="1755648"/>
          </a:xfrm>
          <a:custGeom>
            <a:avLst/>
            <a:gdLst/>
            <a:ahLst/>
            <a:cxnLst/>
            <a:rect l="l" t="t" r="r" b="b"/>
            <a:pathLst>
              <a:path w="7315200" h="1755648">
                <a:moveTo>
                  <a:pt x="0" y="0"/>
                </a:moveTo>
                <a:lnTo>
                  <a:pt x="7315200" y="0"/>
                </a:lnTo>
                <a:lnTo>
                  <a:pt x="7315200" y="1755648"/>
                </a:lnTo>
                <a:lnTo>
                  <a:pt x="0" y="17556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214</Words>
  <Application>Microsoft Office PowerPoint</Application>
  <PresentationFormat>Custom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Codec Pro ExtraBold</vt:lpstr>
      <vt:lpstr>Calibri</vt:lpstr>
      <vt:lpstr>Montserrat Light</vt:lpstr>
      <vt:lpstr>Open Sauce Bold</vt:lpstr>
      <vt:lpstr>Open Sauce</vt:lpstr>
      <vt:lpstr>Codec Pro ExtraBold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SnapJam</dc:title>
  <cp:lastModifiedBy>Rafy</cp:lastModifiedBy>
  <cp:revision>4</cp:revision>
  <dcterms:created xsi:type="dcterms:W3CDTF">2006-08-16T00:00:00Z</dcterms:created>
  <dcterms:modified xsi:type="dcterms:W3CDTF">2024-05-09T02:52:52Z</dcterms:modified>
  <dc:identifier>DAGEqYa0l7k</dc:identifier>
</cp:coreProperties>
</file>